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3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94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A8143B-FCB7-42C2-80C9-CF4FADFBC535}" type="datetimeFigureOut">
              <a:rPr lang="it-IT" smtClean="0"/>
              <a:t>14/11/2024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44103-E4FD-438D-B911-CAE89A77ECA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6182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44103-E4FD-438D-B911-CAE89A77ECA3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A04BC8-C0FB-D53A-5889-410E628D6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E56C8FC-FEA4-511E-3382-267848C575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E6F7D44-003D-F711-21BB-CD7FCA749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558AE-4955-4A39-BB66-ED559274EF96}" type="datetimeFigureOut">
              <a:rPr lang="de-DE" smtClean="0"/>
              <a:t>14.11.2024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02191C-0B9C-FDAE-C172-2090B2DFC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2F8207-44B3-1827-D604-E821C26C0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EFDCA-11E9-4746-84C6-8AA157426921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3009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F22A5B-5A81-F784-5D4B-3200B08A1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DBBF5F9-5080-0D8E-4A0E-0AEE1C7EA8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F89A24-E08D-12FB-5DD7-0482740AF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558AE-4955-4A39-BB66-ED559274EF96}" type="datetimeFigureOut">
              <a:rPr lang="de-DE" smtClean="0"/>
              <a:t>14.11.2024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A39088-E285-CB78-2538-644E7433E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68999A-4F0B-6538-EDBF-E0D6AC416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EFDCA-11E9-4746-84C6-8AA157426921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9212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54A64C5-944F-25C7-2BA3-098C5F235C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5F6E8A9-16D8-7E44-8B10-F59CEAA170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6EEF84-756D-7D50-2C0B-0492A7F66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558AE-4955-4A39-BB66-ED559274EF96}" type="datetimeFigureOut">
              <a:rPr lang="de-DE" smtClean="0"/>
              <a:t>14.11.2024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9A302B-2197-2583-B744-06526144C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987B6F-8C12-B7F9-05FC-AA8DF465D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EFDCA-11E9-4746-84C6-8AA157426921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6416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D52EDE-456C-3D35-93A4-8EF7C5407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D7D460-A994-34D1-3283-92D1258BC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92AC146-8B48-8A31-DF96-07E080F94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558AE-4955-4A39-BB66-ED559274EF96}" type="datetimeFigureOut">
              <a:rPr lang="de-DE" smtClean="0"/>
              <a:t>14.11.2024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896FA7-4025-6185-0A33-9255D3E95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1C1CB6-086F-88F3-011E-B90FF58C3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EFDCA-11E9-4746-84C6-8AA157426921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6891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39D304-8310-282D-60E3-0187B0944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1C6D2B-88BD-233E-A4EB-E065A2F001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ECE6B3-AB29-4A72-83C6-2131EF179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558AE-4955-4A39-BB66-ED559274EF96}" type="datetimeFigureOut">
              <a:rPr lang="de-DE" smtClean="0"/>
              <a:t>14.11.2024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75D06C-9E0D-B3DF-9376-B0ADF40CE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FF7E9D-BCC4-87A1-BEAF-5E760568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EFDCA-11E9-4746-84C6-8AA157426921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5581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CDACA9-91B1-FA96-047D-A7D2CCF3D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F4B6FE-E7D8-442B-54B6-B9E7CC77E2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61FB152-50D1-6190-7B70-DCE7B0906D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DA969E5-A224-610B-2BC7-307F0FA9F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558AE-4955-4A39-BB66-ED559274EF96}" type="datetimeFigureOut">
              <a:rPr lang="de-DE" smtClean="0"/>
              <a:t>14.11.2024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16741B6-E1A2-5C36-BDD2-0C2687EDF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F03DB50-BE5D-4B08-22F1-F1648BB26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EFDCA-11E9-4746-84C6-8AA157426921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6033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127BFB-DBAB-6B80-2F8A-D80EA65D0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8A0AD11-225B-1B81-BDA7-C86766449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1BD4166-41AF-BBD1-409D-BE654A54D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6B8848D-F174-3F41-B962-6A7CEA79E1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A11D450-9EEA-EB1A-E90F-6CFDCCE3E7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F6007B2-4172-DEB3-284F-36B1E068E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558AE-4955-4A39-BB66-ED559274EF96}" type="datetimeFigureOut">
              <a:rPr lang="de-DE" smtClean="0"/>
              <a:t>14.11.2024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5D25EA0-1803-BD3E-C1C6-FBCA5D75A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E4134C5-0F73-53F1-F251-D23DBBEC8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EFDCA-11E9-4746-84C6-8AA157426921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8029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9401F2-A341-FFC2-9CBB-8DB4762A9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A7E349A-0EB7-083F-4B3F-F2FFB44FE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558AE-4955-4A39-BB66-ED559274EF96}" type="datetimeFigureOut">
              <a:rPr lang="de-DE" smtClean="0"/>
              <a:t>14.11.2024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EF82C2-5F9D-C183-D220-EA5A6CB7C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647D6C5-BC6B-5A92-56C5-89400482F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EFDCA-11E9-4746-84C6-8AA157426921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3633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4B8769B-7925-F830-79A5-F7907E0BF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558AE-4955-4A39-BB66-ED559274EF96}" type="datetimeFigureOut">
              <a:rPr lang="de-DE" smtClean="0"/>
              <a:t>14.11.2024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08A618A-EDDB-CE61-1BCF-E3C3D7AF3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21B3BF0-CEC2-74BC-B087-C739EFCC6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EFDCA-11E9-4746-84C6-8AA157426921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5797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95F12C-CB99-9A2E-C60C-5244B325A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E770D2-1673-045B-E799-DF1309AD2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8D6DF84-732A-DD8D-AD10-E57234099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55BA22B-9E01-2FE6-07DE-F39BB853E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558AE-4955-4A39-BB66-ED559274EF96}" type="datetimeFigureOut">
              <a:rPr lang="de-DE" smtClean="0"/>
              <a:t>14.11.2024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28D79A4-E608-F53E-DA37-92326728D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30CA00E-D053-09AD-0E40-43C0194C7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EFDCA-11E9-4746-84C6-8AA157426921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3038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DEFE91-2745-0560-B7DA-A683E425E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59B780B-636F-D63F-F68D-46514D796B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46FE96B-126D-0C17-3266-3BE4027478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196AD9B-DB8F-2C0B-A8F6-46A0A16F0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558AE-4955-4A39-BB66-ED559274EF96}" type="datetimeFigureOut">
              <a:rPr lang="de-DE" smtClean="0"/>
              <a:t>14.11.2024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E3B2582-809C-2E59-C39D-9A5BFDE18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C900B7E-01B5-872F-D2FA-95368391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EFDCA-11E9-4746-84C6-8AA157426921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0799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7C6A024-4E73-72B7-2EEC-B21D65D3C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FA34090-839D-0ADA-69A0-39BD1390F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951397-E12B-6FBD-C4F0-A7B6BC36A0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558AE-4955-4A39-BB66-ED559274EF96}" type="datetimeFigureOut">
              <a:rPr lang="de-DE" smtClean="0"/>
              <a:t>14.11.2024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68A19D-B748-8EA4-EAB8-887582CCCE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E5FC36-190E-041B-8C4F-1E3A505D71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EFDCA-11E9-4746-84C6-8AA157426921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2787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collage, Fotomontaggio, schermata, grafica&#10;&#10;Descrizione generata automaticamente">
            <a:extLst>
              <a:ext uri="{FF2B5EF4-FFF2-40B4-BE49-F238E27FC236}">
                <a16:creationId xmlns:a16="http://schemas.microsoft.com/office/drawing/2014/main" id="{B6A88DBB-19F6-C72F-DAA7-72FD8A133C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l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EC7BCE2-1FC6-4893-8A5B-094F5D614A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de-DE" sz="6600" dirty="0">
                <a:solidFill>
                  <a:schemeClr val="bg1"/>
                </a:solidFill>
                <a:latin typeface="Congenial Black" panose="020F0502020204030204" pitchFamily="2" charset="0"/>
              </a:rPr>
              <a:t>Sprint 1 - </a:t>
            </a:r>
            <a:r>
              <a:rPr lang="de-DE" sz="6600" dirty="0" err="1">
                <a:solidFill>
                  <a:schemeClr val="bg1"/>
                </a:solidFill>
                <a:latin typeface="Congenial Black" panose="020F0502020204030204" pitchFamily="2" charset="0"/>
              </a:rPr>
              <a:t>Moviender</a:t>
            </a:r>
            <a:endParaRPr lang="de-DE" sz="6600" dirty="0">
              <a:solidFill>
                <a:schemeClr val="bg1"/>
              </a:solidFill>
              <a:latin typeface="Congenial Black" panose="020F0502020204030204" pitchFamily="2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DA9033-5EB3-2D57-7485-73F5C94191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latin typeface="Congenial Light" panose="020F0502020204030204" pitchFamily="2" charset="0"/>
              </a:rPr>
              <a:t>Agile Methods </a:t>
            </a:r>
            <a:r>
              <a:rPr lang="de-DE" dirty="0" err="1">
                <a:solidFill>
                  <a:schemeClr val="bg1"/>
                </a:solidFill>
                <a:latin typeface="Congenial Light" panose="020F0502020204030204" pitchFamily="2" charset="0"/>
              </a:rPr>
              <a:t>for</a:t>
            </a:r>
            <a:r>
              <a:rPr lang="de-DE" dirty="0">
                <a:solidFill>
                  <a:schemeClr val="bg1"/>
                </a:solidFill>
                <a:latin typeface="Congenial Light" panose="020F0502020204030204" pitchFamily="2" charset="0"/>
              </a:rPr>
              <a:t> Data Science</a:t>
            </a:r>
          </a:p>
          <a:p>
            <a:r>
              <a:rPr lang="de-DE" dirty="0">
                <a:solidFill>
                  <a:schemeClr val="bg1"/>
                </a:solidFill>
                <a:latin typeface="Congenial Light" panose="020F0502020204030204" pitchFamily="2" charset="0"/>
              </a:rPr>
              <a:t>Team: A3</a:t>
            </a:r>
          </a:p>
          <a:p>
            <a:r>
              <a:rPr lang="de-DE" dirty="0">
                <a:solidFill>
                  <a:schemeClr val="bg1"/>
                </a:solidFill>
                <a:latin typeface="Congenial Light" panose="020F0502020204030204" pitchFamily="2" charset="0"/>
              </a:rPr>
              <a:t>11/14/2024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30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A2BD3-C455-299B-2CEB-7331F2CC2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475417-29B5-3A4C-ADD0-A9171D195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ongenial Black" panose="02000503040000020004" pitchFamily="2" charset="0"/>
              </a:rPr>
              <a:t>Model </a:t>
            </a:r>
            <a:r>
              <a:rPr lang="de-DE" dirty="0" err="1">
                <a:latin typeface="Congenial Black" panose="02000503040000020004" pitchFamily="2" charset="0"/>
              </a:rPr>
              <a:t>demo</a:t>
            </a:r>
            <a:endParaRPr lang="de-DE" dirty="0">
              <a:latin typeface="Congenial Black" panose="02000503040000020004" pitchFamily="2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9F9FB84-4717-4791-2005-32776B5B0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05042"/>
            <a:ext cx="7253748" cy="458692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F344665-341B-84EE-1800-2BBCBDE6C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29854"/>
            <a:ext cx="9541329" cy="473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94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31848-A39D-6686-1818-F5F584907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A69FE8-7832-6C35-0B68-565451AFC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ongenial Black" panose="02000503040000020004" pitchFamily="2" charset="0"/>
              </a:rPr>
              <a:t>Model </a:t>
            </a:r>
            <a:r>
              <a:rPr lang="de-DE" dirty="0" err="1">
                <a:latin typeface="Congenial Black" panose="02000503040000020004" pitchFamily="2" charset="0"/>
              </a:rPr>
              <a:t>demo</a:t>
            </a:r>
            <a:endParaRPr lang="de-DE" dirty="0">
              <a:latin typeface="Congenial Black" panose="02000503040000020004" pitchFamily="2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8B902C6-8571-343C-A420-E9B858C3A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39" y="1409699"/>
            <a:ext cx="9672565" cy="479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133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collage, Fotomontaggio, schermata, grafica&#10;&#10;Descrizione generata automaticamente">
            <a:extLst>
              <a:ext uri="{FF2B5EF4-FFF2-40B4-BE49-F238E27FC236}">
                <a16:creationId xmlns:a16="http://schemas.microsoft.com/office/drawing/2014/main" id="{FF26289C-7DDB-F82C-70B7-2E76516DAA1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lum bright="70000" contrast="-70000"/>
          </a:blip>
          <a:srcRect l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F10B4867-6444-44D5-1C4C-99252D3BD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84116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de-DE" dirty="0" err="1">
                <a:latin typeface="Congenial Black" panose="02000503040000020004" pitchFamily="2" charset="0"/>
              </a:rPr>
              <a:t>Let‘s</a:t>
            </a:r>
            <a:r>
              <a:rPr lang="de-DE" dirty="0">
                <a:latin typeface="Congenial Black" panose="02000503040000020004" pitchFamily="2" charset="0"/>
              </a:rPr>
              <a:t> </a:t>
            </a:r>
            <a:r>
              <a:rPr lang="de-DE" dirty="0" err="1">
                <a:latin typeface="Congenial Black" panose="02000503040000020004" pitchFamily="2" charset="0"/>
              </a:rPr>
              <a:t>revolutionise</a:t>
            </a:r>
            <a:r>
              <a:rPr lang="de-DE" dirty="0">
                <a:latin typeface="Congenial Black" panose="02000503040000020004" pitchFamily="2" charset="0"/>
              </a:rPr>
              <a:t> </a:t>
            </a:r>
            <a:r>
              <a:rPr lang="de-DE" dirty="0" err="1">
                <a:latin typeface="Congenial Black" panose="02000503040000020004" pitchFamily="2" charset="0"/>
              </a:rPr>
              <a:t>movie</a:t>
            </a:r>
            <a:r>
              <a:rPr lang="de-DE" dirty="0">
                <a:latin typeface="Congenial Black" panose="02000503040000020004" pitchFamily="2" charset="0"/>
              </a:rPr>
              <a:t> </a:t>
            </a:r>
            <a:r>
              <a:rPr lang="de-DE" dirty="0" err="1">
                <a:latin typeface="Congenial Black" panose="02000503040000020004" pitchFamily="2" charset="0"/>
              </a:rPr>
              <a:t>nights</a:t>
            </a:r>
            <a:r>
              <a:rPr lang="de-DE" dirty="0">
                <a:latin typeface="Congenial Black" panose="02000503040000020004" pitchFamily="2" charset="0"/>
              </a:rPr>
              <a:t> </a:t>
            </a:r>
            <a:r>
              <a:rPr lang="de-DE" dirty="0" err="1">
                <a:latin typeface="Congenial Black" panose="02000503040000020004" pitchFamily="2" charset="0"/>
              </a:rPr>
              <a:t>together</a:t>
            </a:r>
            <a:r>
              <a:rPr lang="de-DE" dirty="0">
                <a:latin typeface="Congenial Black" panose="02000503040000020004" pitchFamily="2" charset="0"/>
              </a:rPr>
              <a:t>!</a:t>
            </a:r>
            <a:br>
              <a:rPr lang="de-DE" dirty="0">
                <a:latin typeface="Congenial Black" panose="02000503040000020004" pitchFamily="2" charset="0"/>
              </a:rPr>
            </a:br>
            <a:br>
              <a:rPr lang="de-DE" dirty="0">
                <a:latin typeface="Congenial Black" panose="02000503040000020004" pitchFamily="2" charset="0"/>
              </a:rPr>
            </a:br>
            <a:r>
              <a:rPr lang="de-DE" dirty="0" err="1">
                <a:latin typeface="Congenial Black" panose="02000503040000020004" pitchFamily="2" charset="0"/>
              </a:rPr>
              <a:t>Moviender</a:t>
            </a:r>
            <a:endParaRPr lang="de-DE" dirty="0">
              <a:latin typeface="Congenial Black" panose="020005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5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riends Sitting On Sofa Watching Tv At Night Stock Footage SBV ...">
            <a:extLst>
              <a:ext uri="{FF2B5EF4-FFF2-40B4-BE49-F238E27FC236}">
                <a16:creationId xmlns:a16="http://schemas.microsoft.com/office/drawing/2014/main" id="{0DDBEAB4-D707-FC20-6223-89DE8ECE1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E78FB73-3182-4328-5159-D2A9BD1B0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ongenial Black" panose="02000503040000020004" pitchFamily="2" charset="0"/>
              </a:rPr>
              <a:t>Product</a:t>
            </a:r>
            <a:r>
              <a:rPr lang="de-DE" dirty="0">
                <a:latin typeface="Congenial Black" panose="02000503040000020004" pitchFamily="2" charset="0"/>
              </a:rPr>
              <a:t> 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2DA0F6-9809-4AD7-2755-6E05B5F38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de-DE" dirty="0" err="1">
                <a:latin typeface="Congenial Light" panose="02000503040000020004" pitchFamily="2" charset="0"/>
              </a:rPr>
              <a:t>Have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you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ever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been</a:t>
            </a:r>
            <a:r>
              <a:rPr lang="de-DE" dirty="0">
                <a:latin typeface="Congenial Light" panose="02000503040000020004" pitchFamily="2" charset="0"/>
              </a:rPr>
              <a:t> on a </a:t>
            </a:r>
            <a:r>
              <a:rPr lang="de-DE" dirty="0" err="1">
                <a:latin typeface="Congenial Light" panose="02000503040000020004" pitchFamily="2" charset="0"/>
              </a:rPr>
              <a:t>movie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night</a:t>
            </a:r>
            <a:r>
              <a:rPr lang="de-DE" dirty="0">
                <a:latin typeface="Congenial Light" panose="02000503040000020004" pitchFamily="2" charset="0"/>
              </a:rPr>
              <a:t> but </a:t>
            </a:r>
            <a:r>
              <a:rPr lang="de-DE" dirty="0" err="1">
                <a:latin typeface="Congenial Light" panose="02000503040000020004" pitchFamily="2" charset="0"/>
              </a:rPr>
              <a:t>could</a:t>
            </a:r>
            <a:r>
              <a:rPr lang="de-DE" dirty="0">
                <a:latin typeface="Congenial Light" panose="02000503040000020004" pitchFamily="2" charset="0"/>
              </a:rPr>
              <a:t> not find </a:t>
            </a:r>
            <a:r>
              <a:rPr lang="de-DE" dirty="0" err="1">
                <a:latin typeface="Congenial Light" panose="02000503040000020004" pitchFamily="2" charset="0"/>
              </a:rPr>
              <a:t>the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perfect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movie</a:t>
            </a:r>
            <a:r>
              <a:rPr lang="de-DE" dirty="0">
                <a:latin typeface="Congenial Light" panose="02000503040000020004" pitchFamily="2" charset="0"/>
              </a:rPr>
              <a:t>?</a:t>
            </a:r>
          </a:p>
          <a:p>
            <a:pPr marL="0" indent="0" algn="ctr">
              <a:buNone/>
            </a:pPr>
            <a:endParaRPr lang="de-DE" dirty="0">
              <a:latin typeface="Congenial Light" panose="02000503040000020004" pitchFamily="2" charset="0"/>
            </a:endParaRPr>
          </a:p>
          <a:p>
            <a:pPr marL="0" indent="0" algn="ctr">
              <a:buNone/>
            </a:pPr>
            <a:r>
              <a:rPr lang="de-DE" dirty="0">
                <a:latin typeface="Congenial Light" panose="02000503040000020004" pitchFamily="2" charset="0"/>
              </a:rPr>
              <a:t>So </a:t>
            </a:r>
            <a:r>
              <a:rPr lang="de-DE" dirty="0" err="1">
                <a:latin typeface="Congenial Light" panose="02000503040000020004" pitchFamily="2" charset="0"/>
              </a:rPr>
              <a:t>have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we</a:t>
            </a:r>
            <a:r>
              <a:rPr lang="de-DE" dirty="0">
                <a:latin typeface="Congenial Light" panose="02000503040000020004" pitchFamily="2" charset="0"/>
              </a:rPr>
              <a:t>.</a:t>
            </a:r>
          </a:p>
          <a:p>
            <a:pPr marL="0" indent="0" algn="ctr">
              <a:buNone/>
            </a:pPr>
            <a:endParaRPr lang="de-DE" dirty="0">
              <a:latin typeface="Congenial Light" panose="02000503040000020004" pitchFamily="2" charset="0"/>
            </a:endParaRPr>
          </a:p>
          <a:p>
            <a:pPr marL="0" indent="0" algn="ctr">
              <a:buNone/>
            </a:pPr>
            <a:r>
              <a:rPr lang="de-DE" dirty="0">
                <a:latin typeface="Congenial Light" panose="02000503040000020004" pitchFamily="2" charset="0"/>
              </a:rPr>
              <a:t>In </a:t>
            </a:r>
            <a:r>
              <a:rPr lang="de-DE" dirty="0" err="1">
                <a:latin typeface="Congenial Light" panose="02000503040000020004" pitchFamily="2" charset="0"/>
              </a:rPr>
              <a:t>order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to</a:t>
            </a:r>
            <a:r>
              <a:rPr lang="de-DE" dirty="0">
                <a:latin typeface="Congenial Light" panose="02000503040000020004" pitchFamily="2" charset="0"/>
              </a:rPr>
              <a:t> save </a:t>
            </a:r>
            <a:r>
              <a:rPr lang="de-DE" dirty="0" err="1">
                <a:latin typeface="Congenial Light" panose="02000503040000020004" pitchFamily="2" charset="0"/>
              </a:rPr>
              <a:t>future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dates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from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failure</a:t>
            </a:r>
            <a:r>
              <a:rPr lang="de-DE" dirty="0">
                <a:latin typeface="Congenial Light" panose="02000503040000020004" pitchFamily="2" charset="0"/>
              </a:rPr>
              <a:t>, </a:t>
            </a:r>
            <a:r>
              <a:rPr lang="de-DE" dirty="0" err="1">
                <a:latin typeface="Congenial Light" panose="02000503040000020004" pitchFamily="2" charset="0"/>
              </a:rPr>
              <a:t>we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created</a:t>
            </a:r>
            <a:r>
              <a:rPr lang="de-DE" dirty="0">
                <a:latin typeface="Congenial Light" panose="02000503040000020004" pitchFamily="2" charset="0"/>
              </a:rPr>
              <a:t>:</a:t>
            </a:r>
          </a:p>
          <a:p>
            <a:pPr marL="0" indent="0" algn="ctr">
              <a:buNone/>
            </a:pPr>
            <a:r>
              <a:rPr lang="de-DE" dirty="0" err="1">
                <a:latin typeface="Congenial Black" panose="02000503040000020004" pitchFamily="2" charset="0"/>
              </a:rPr>
              <a:t>Moviender</a:t>
            </a:r>
            <a:endParaRPr lang="de-DE" dirty="0">
              <a:latin typeface="Congenial Black" panose="020005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53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13F4612E-2CE2-0A8A-6FCC-6645A120096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-1915682" y="0"/>
            <a:ext cx="16023364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D663E24-D181-8258-CA18-194E8BEDE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ongenial Black" panose="02000503040000020004" pitchFamily="2" charset="0"/>
              </a:rPr>
              <a:t>Product</a:t>
            </a:r>
            <a:r>
              <a:rPr lang="de-DE" dirty="0">
                <a:latin typeface="Congenial Black" panose="02000503040000020004" pitchFamily="2" charset="0"/>
              </a:rPr>
              <a:t> Vision (still)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F7D68E-D1AA-D98A-0762-D571E1D2C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de-DE" dirty="0" err="1">
                <a:latin typeface="Congenial Light" panose="02000503040000020004" pitchFamily="2" charset="0"/>
              </a:rPr>
              <a:t>Moviender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is</a:t>
            </a:r>
            <a:r>
              <a:rPr lang="de-DE" dirty="0">
                <a:latin typeface="Congenial Light" panose="02000503040000020004" pitchFamily="2" charset="0"/>
              </a:rPr>
              <a:t> an easy-</a:t>
            </a:r>
            <a:r>
              <a:rPr lang="de-DE" dirty="0" err="1">
                <a:latin typeface="Congenial Light" panose="02000503040000020004" pitchFamily="2" charset="0"/>
              </a:rPr>
              <a:t>to</a:t>
            </a:r>
            <a:r>
              <a:rPr lang="de-DE" dirty="0">
                <a:latin typeface="Congenial Light" panose="02000503040000020004" pitchFamily="2" charset="0"/>
              </a:rPr>
              <a:t>-</a:t>
            </a:r>
            <a:r>
              <a:rPr lang="de-DE" dirty="0" err="1">
                <a:latin typeface="Congenial Light" panose="02000503040000020004" pitchFamily="2" charset="0"/>
              </a:rPr>
              <a:t>use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website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that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u="sng" dirty="0" err="1">
                <a:latin typeface="Congenial Light" panose="02000503040000020004" pitchFamily="2" charset="0"/>
              </a:rPr>
              <a:t>always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recommends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the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u="sng" dirty="0" err="1">
                <a:latin typeface="Congenial Light" panose="02000503040000020004" pitchFamily="2" charset="0"/>
              </a:rPr>
              <a:t>perfect</a:t>
            </a:r>
            <a:r>
              <a:rPr lang="de-DE" u="sng" dirty="0">
                <a:latin typeface="Congenial Light" panose="02000503040000020004" pitchFamily="2" charset="0"/>
              </a:rPr>
              <a:t> </a:t>
            </a:r>
            <a:r>
              <a:rPr lang="de-DE" u="sng" dirty="0" err="1">
                <a:latin typeface="Congenial Light" panose="02000503040000020004" pitchFamily="2" charset="0"/>
              </a:rPr>
              <a:t>movie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for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your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occasion</a:t>
            </a:r>
            <a:r>
              <a:rPr lang="de-DE" dirty="0">
                <a:latin typeface="Congenial Light" panose="02000503040000020004" pitchFamily="2" charset="0"/>
              </a:rPr>
              <a:t> and </a:t>
            </a:r>
            <a:r>
              <a:rPr lang="de-DE" dirty="0" err="1">
                <a:latin typeface="Congenial Light" panose="02000503040000020004" pitchFamily="2" charset="0"/>
              </a:rPr>
              <a:t>preferences</a:t>
            </a:r>
            <a:r>
              <a:rPr lang="de-DE" dirty="0">
                <a:latin typeface="Congenial Light" panose="02000503040000020004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0792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olf of Wall Street, The Blu-Ray Review | Good Film Guide">
            <a:extLst>
              <a:ext uri="{FF2B5EF4-FFF2-40B4-BE49-F238E27FC236}">
                <a16:creationId xmlns:a16="http://schemas.microsoft.com/office/drawing/2014/main" id="{D5D818E7-D334-543B-01BB-71EE88A74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0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8558911-A39B-4AE8-CF01-1F2D75BD4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ongenial Black" panose="02000503040000020004" pitchFamily="2" charset="0"/>
              </a:rPr>
              <a:t>Theme</a:t>
            </a:r>
            <a:r>
              <a:rPr lang="de-DE" dirty="0">
                <a:latin typeface="Congenial Black" panose="02000503040000020004" pitchFamily="2" charset="0"/>
              </a:rPr>
              <a:t> (</a:t>
            </a:r>
            <a:r>
              <a:rPr lang="de-DE" dirty="0" err="1">
                <a:latin typeface="Congenial Black" panose="02000503040000020004" pitchFamily="2" charset="0"/>
              </a:rPr>
              <a:t>how</a:t>
            </a:r>
            <a:r>
              <a:rPr lang="de-DE" dirty="0">
                <a:latin typeface="Congenial Black" panose="02000503040000020004" pitchFamily="2" charset="0"/>
              </a:rPr>
              <a:t> </a:t>
            </a:r>
            <a:r>
              <a:rPr lang="de-DE" dirty="0" err="1">
                <a:latin typeface="Congenial Black" panose="02000503040000020004" pitchFamily="2" charset="0"/>
              </a:rPr>
              <a:t>to</a:t>
            </a:r>
            <a:r>
              <a:rPr lang="de-DE" dirty="0">
                <a:latin typeface="Congenial Black" panose="02000503040000020004" pitchFamily="2" charset="0"/>
              </a:rPr>
              <a:t> </a:t>
            </a:r>
            <a:r>
              <a:rPr lang="de-DE" dirty="0" err="1">
                <a:latin typeface="Congenial Black" panose="02000503040000020004" pitchFamily="2" charset="0"/>
              </a:rPr>
              <a:t>get</a:t>
            </a:r>
            <a:r>
              <a:rPr lang="de-DE" dirty="0">
                <a:latin typeface="Congenial Black" panose="02000503040000020004" pitchFamily="2" charset="0"/>
              </a:rPr>
              <a:t> </a:t>
            </a:r>
            <a:r>
              <a:rPr lang="de-DE" dirty="0" err="1">
                <a:latin typeface="Congenial Black" panose="02000503040000020004" pitchFamily="2" charset="0"/>
              </a:rPr>
              <a:t>rich</a:t>
            </a:r>
            <a:r>
              <a:rPr lang="de-DE" dirty="0">
                <a:latin typeface="Congenial Black" panose="02000503040000020004" pitchFamily="2" charset="0"/>
              </a:rPr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1AA873-0AD5-DC23-BF75-9AC673290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>
                <a:latin typeface="Congenial Light" panose="02000503040000020004" pitchFamily="2" charset="0"/>
              </a:rPr>
              <a:t>different </a:t>
            </a:r>
            <a:r>
              <a:rPr lang="de-DE" dirty="0" err="1">
                <a:latin typeface="Congenial Light" panose="02000503040000020004" pitchFamily="2" charset="0"/>
              </a:rPr>
              <a:t>profiles</a:t>
            </a:r>
            <a:r>
              <a:rPr lang="de-DE" dirty="0">
                <a:latin typeface="Congenial Light" panose="02000503040000020004" pitchFamily="2" charset="0"/>
              </a:rPr>
              <a:t>:</a:t>
            </a:r>
          </a:p>
          <a:p>
            <a:pPr lvl="1"/>
            <a:r>
              <a:rPr lang="de-DE" dirty="0" err="1">
                <a:latin typeface="Congenial Light" panose="02000503040000020004" pitchFamily="2" charset="0"/>
              </a:rPr>
              <a:t>basic</a:t>
            </a:r>
            <a:r>
              <a:rPr lang="de-DE" dirty="0">
                <a:latin typeface="Congenial Light" panose="02000503040000020004" pitchFamily="2" charset="0"/>
              </a:rPr>
              <a:t>: </a:t>
            </a:r>
            <a:r>
              <a:rPr lang="de-DE" dirty="0" err="1">
                <a:latin typeface="Congenial Light" panose="02000503040000020004" pitchFamily="2" charset="0"/>
              </a:rPr>
              <a:t>free</a:t>
            </a:r>
            <a:r>
              <a:rPr lang="de-DE" dirty="0">
                <a:latin typeface="Congenial Light" panose="02000503040000020004" pitchFamily="2" charset="0"/>
              </a:rPr>
              <a:t>, </a:t>
            </a:r>
            <a:r>
              <a:rPr lang="de-DE" dirty="0" err="1">
                <a:latin typeface="Congenial Light" panose="02000503040000020004" pitchFamily="2" charset="0"/>
              </a:rPr>
              <a:t>smaller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models</a:t>
            </a:r>
            <a:r>
              <a:rPr lang="de-DE" dirty="0">
                <a:latin typeface="Congenial Light" panose="02000503040000020004" pitchFamily="2" charset="0"/>
              </a:rPr>
              <a:t>, </a:t>
            </a:r>
            <a:r>
              <a:rPr lang="de-DE" dirty="0" err="1">
                <a:latin typeface="Congenial Light" panose="02000503040000020004" pitchFamily="2" charset="0"/>
              </a:rPr>
              <a:t>previous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predictions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are</a:t>
            </a:r>
            <a:r>
              <a:rPr lang="de-DE" dirty="0">
                <a:latin typeface="Congenial Light" panose="02000503040000020004" pitchFamily="2" charset="0"/>
              </a:rPr>
              <a:t> not </a:t>
            </a:r>
            <a:r>
              <a:rPr lang="de-DE" dirty="0" err="1">
                <a:latin typeface="Congenial Light" panose="02000503040000020004" pitchFamily="2" charset="0"/>
              </a:rPr>
              <a:t>saved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>
                <a:latin typeface="Congenial Light" panose="02000503040000020004" pitchFamily="2" charset="0"/>
                <a:sym typeface="Wingdings" panose="05000000000000000000" pitchFamily="2" charset="2"/>
              </a:rPr>
              <a:t> </a:t>
            </a:r>
            <a:r>
              <a:rPr lang="de-DE" dirty="0" err="1">
                <a:latin typeface="Congenial Light" panose="02000503040000020004" pitchFamily="2" charset="0"/>
                <a:sym typeface="Wingdings" panose="05000000000000000000" pitchFamily="2" charset="2"/>
              </a:rPr>
              <a:t>less</a:t>
            </a:r>
            <a:r>
              <a:rPr lang="de-DE" dirty="0">
                <a:latin typeface="Congenial Light" panose="02000503040000020004" pitchFamily="2" charset="0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Congenial Light" panose="02000503040000020004" pitchFamily="2" charset="0"/>
                <a:sym typeface="Wingdings" panose="05000000000000000000" pitchFamily="2" charset="2"/>
              </a:rPr>
              <a:t>accurate</a:t>
            </a:r>
            <a:r>
              <a:rPr lang="de-DE" dirty="0">
                <a:latin typeface="Congenial Light" panose="02000503040000020004" pitchFamily="2" charset="0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Congenial Light" panose="02000503040000020004" pitchFamily="2" charset="0"/>
                <a:sym typeface="Wingdings" panose="05000000000000000000" pitchFamily="2" charset="2"/>
              </a:rPr>
              <a:t>predictions</a:t>
            </a:r>
            <a:endParaRPr lang="de-DE" dirty="0">
              <a:latin typeface="Congenial Light" panose="02000503040000020004" pitchFamily="2" charset="0"/>
              <a:sym typeface="Wingdings" panose="05000000000000000000" pitchFamily="2" charset="2"/>
            </a:endParaRPr>
          </a:p>
          <a:p>
            <a:pPr lvl="1"/>
            <a:r>
              <a:rPr lang="de-DE" dirty="0">
                <a:latin typeface="Congenial Light" panose="02000503040000020004" pitchFamily="2" charset="0"/>
                <a:sym typeface="Wingdings" panose="05000000000000000000" pitchFamily="2" charset="2"/>
              </a:rPr>
              <a:t>premium: </a:t>
            </a:r>
            <a:r>
              <a:rPr lang="de-DE" dirty="0" err="1">
                <a:latin typeface="Congenial Light" panose="02000503040000020004" pitchFamily="2" charset="0"/>
                <a:sym typeface="Wingdings" panose="05000000000000000000" pitchFamily="2" charset="2"/>
              </a:rPr>
              <a:t>monthly</a:t>
            </a:r>
            <a:r>
              <a:rPr lang="de-DE" dirty="0">
                <a:latin typeface="Congenial Light" panose="02000503040000020004" pitchFamily="2" charset="0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Congenial Light" panose="02000503040000020004" pitchFamily="2" charset="0"/>
                <a:sym typeface="Wingdings" panose="05000000000000000000" pitchFamily="2" charset="2"/>
              </a:rPr>
              <a:t>subscription</a:t>
            </a:r>
            <a:r>
              <a:rPr lang="de-DE" dirty="0">
                <a:latin typeface="Congenial Light" panose="02000503040000020004" pitchFamily="2" charset="0"/>
                <a:sym typeface="Wingdings" panose="05000000000000000000" pitchFamily="2" charset="2"/>
              </a:rPr>
              <a:t>, </a:t>
            </a:r>
            <a:r>
              <a:rPr lang="de-DE" dirty="0" err="1">
                <a:latin typeface="Congenial Light" panose="02000503040000020004" pitchFamily="2" charset="0"/>
                <a:sym typeface="Wingdings" panose="05000000000000000000" pitchFamily="2" charset="2"/>
              </a:rPr>
              <a:t>best</a:t>
            </a:r>
            <a:r>
              <a:rPr lang="de-DE" dirty="0">
                <a:latin typeface="Congenial Light" panose="02000503040000020004" pitchFamily="2" charset="0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Congenial Light" panose="02000503040000020004" pitchFamily="2" charset="0"/>
                <a:sym typeface="Wingdings" panose="05000000000000000000" pitchFamily="2" charset="2"/>
              </a:rPr>
              <a:t>models</a:t>
            </a:r>
            <a:r>
              <a:rPr lang="de-DE" dirty="0">
                <a:latin typeface="Congenial Light" panose="02000503040000020004" pitchFamily="2" charset="0"/>
                <a:sym typeface="Wingdings" panose="05000000000000000000" pitchFamily="2" charset="2"/>
              </a:rPr>
              <a:t>, </a:t>
            </a:r>
            <a:r>
              <a:rPr lang="de-DE" dirty="0" err="1">
                <a:latin typeface="Congenial Light" panose="02000503040000020004" pitchFamily="2" charset="0"/>
                <a:sym typeface="Wingdings" panose="05000000000000000000" pitchFamily="2" charset="2"/>
              </a:rPr>
              <a:t>continuously</a:t>
            </a:r>
            <a:r>
              <a:rPr lang="de-DE" dirty="0">
                <a:latin typeface="Congenial Light" panose="02000503040000020004" pitchFamily="2" charset="0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Congenial Light" panose="02000503040000020004" pitchFamily="2" charset="0"/>
                <a:sym typeface="Wingdings" panose="05000000000000000000" pitchFamily="2" charset="2"/>
              </a:rPr>
              <a:t>retrained</a:t>
            </a:r>
            <a:r>
              <a:rPr lang="de-DE" dirty="0">
                <a:latin typeface="Congenial Light" panose="02000503040000020004" pitchFamily="2" charset="0"/>
                <a:sym typeface="Wingdings" panose="05000000000000000000" pitchFamily="2" charset="2"/>
              </a:rPr>
              <a:t> and </a:t>
            </a:r>
            <a:r>
              <a:rPr lang="de-DE" dirty="0" err="1">
                <a:latin typeface="Congenial Light" panose="02000503040000020004" pitchFamily="2" charset="0"/>
                <a:sym typeface="Wingdings" panose="05000000000000000000" pitchFamily="2" charset="2"/>
              </a:rPr>
              <a:t>personalised</a:t>
            </a:r>
            <a:r>
              <a:rPr lang="de-DE" dirty="0">
                <a:latin typeface="Congenial Light" panose="02000503040000020004" pitchFamily="2" charset="0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Congenial Light" panose="02000503040000020004" pitchFamily="2" charset="0"/>
                <a:sym typeface="Wingdings" panose="05000000000000000000" pitchFamily="2" charset="2"/>
              </a:rPr>
              <a:t>models</a:t>
            </a:r>
            <a:r>
              <a:rPr lang="de-DE" dirty="0">
                <a:latin typeface="Congenial Light" panose="02000503040000020004" pitchFamily="2" charset="0"/>
                <a:sym typeface="Wingdings" panose="05000000000000000000" pitchFamily="2" charset="2"/>
              </a:rPr>
              <a:t>  </a:t>
            </a:r>
            <a:r>
              <a:rPr lang="de-DE" dirty="0" err="1">
                <a:latin typeface="Congenial Light" panose="02000503040000020004" pitchFamily="2" charset="0"/>
                <a:sym typeface="Wingdings" panose="05000000000000000000" pitchFamily="2" charset="2"/>
              </a:rPr>
              <a:t>most</a:t>
            </a:r>
            <a:r>
              <a:rPr lang="de-DE" dirty="0">
                <a:latin typeface="Congenial Light" panose="02000503040000020004" pitchFamily="2" charset="0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Congenial Light" panose="02000503040000020004" pitchFamily="2" charset="0"/>
                <a:sym typeface="Wingdings" panose="05000000000000000000" pitchFamily="2" charset="2"/>
              </a:rPr>
              <a:t>accurate</a:t>
            </a:r>
            <a:r>
              <a:rPr lang="de-DE" dirty="0">
                <a:latin typeface="Congenial Light" panose="02000503040000020004" pitchFamily="2" charset="0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Congenial Light" panose="02000503040000020004" pitchFamily="2" charset="0"/>
                <a:sym typeface="Wingdings" panose="05000000000000000000" pitchFamily="2" charset="2"/>
              </a:rPr>
              <a:t>predictions</a:t>
            </a:r>
            <a:endParaRPr lang="de-DE" dirty="0">
              <a:latin typeface="Congenial Light" panose="02000503040000020004" pitchFamily="2" charset="0"/>
              <a:sym typeface="Wingdings" panose="05000000000000000000" pitchFamily="2" charset="2"/>
            </a:endParaRPr>
          </a:p>
          <a:p>
            <a:pPr lvl="1"/>
            <a:endParaRPr lang="de-DE" dirty="0">
              <a:latin typeface="Congenial Light" panose="02000503040000020004" pitchFamily="2" charset="0"/>
              <a:sym typeface="Wingdings" panose="05000000000000000000" pitchFamily="2" charset="2"/>
            </a:endParaRPr>
          </a:p>
          <a:p>
            <a:r>
              <a:rPr lang="de-DE" dirty="0" err="1">
                <a:latin typeface="Congenial Light" panose="02000503040000020004" pitchFamily="2" charset="0"/>
                <a:sym typeface="Wingdings" panose="05000000000000000000" pitchFamily="2" charset="2"/>
              </a:rPr>
              <a:t>streaming</a:t>
            </a:r>
            <a:r>
              <a:rPr lang="de-DE" dirty="0">
                <a:latin typeface="Congenial Light" panose="02000503040000020004" pitchFamily="2" charset="0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Congenial Light" panose="02000503040000020004" pitchFamily="2" charset="0"/>
                <a:sym typeface="Wingdings" panose="05000000000000000000" pitchFamily="2" charset="2"/>
              </a:rPr>
              <a:t>deals</a:t>
            </a:r>
            <a:r>
              <a:rPr lang="de-DE" dirty="0">
                <a:latin typeface="Congenial Light" panose="02000503040000020004" pitchFamily="2" charset="0"/>
                <a:sym typeface="Wingdings" panose="05000000000000000000" pitchFamily="2" charset="2"/>
              </a:rPr>
              <a:t>:</a:t>
            </a:r>
          </a:p>
          <a:p>
            <a:pPr lvl="1"/>
            <a:r>
              <a:rPr lang="de-DE" dirty="0">
                <a:latin typeface="Congenial Light" panose="02000503040000020004" pitchFamily="2" charset="0"/>
                <a:sym typeface="Wingdings" panose="05000000000000000000" pitchFamily="2" charset="2"/>
              </a:rPr>
              <a:t>connect </a:t>
            </a:r>
            <a:r>
              <a:rPr lang="de-DE" dirty="0" err="1">
                <a:latin typeface="Congenial Light" panose="02000503040000020004" pitchFamily="2" charset="0"/>
                <a:sym typeface="Wingdings" panose="05000000000000000000" pitchFamily="2" charset="2"/>
              </a:rPr>
              <a:t>our</a:t>
            </a:r>
            <a:r>
              <a:rPr lang="de-DE" dirty="0">
                <a:latin typeface="Congenial Light" panose="02000503040000020004" pitchFamily="2" charset="0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Congenial Light" panose="02000503040000020004" pitchFamily="2" charset="0"/>
                <a:sym typeface="Wingdings" panose="05000000000000000000" pitchFamily="2" charset="2"/>
              </a:rPr>
              <a:t>platform</a:t>
            </a:r>
            <a:r>
              <a:rPr lang="de-DE" dirty="0">
                <a:latin typeface="Congenial Light" panose="02000503040000020004" pitchFamily="2" charset="0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Congenial Light" panose="02000503040000020004" pitchFamily="2" charset="0"/>
                <a:sym typeface="Wingdings" panose="05000000000000000000" pitchFamily="2" charset="2"/>
              </a:rPr>
              <a:t>to</a:t>
            </a:r>
            <a:r>
              <a:rPr lang="de-DE" dirty="0">
                <a:latin typeface="Congenial Light" panose="02000503040000020004" pitchFamily="2" charset="0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Congenial Light" panose="02000503040000020004" pitchFamily="2" charset="0"/>
                <a:sym typeface="Wingdings" panose="05000000000000000000" pitchFamily="2" charset="2"/>
              </a:rPr>
              <a:t>streaming</a:t>
            </a:r>
            <a:r>
              <a:rPr lang="de-DE" dirty="0">
                <a:latin typeface="Congenial Light" panose="02000503040000020004" pitchFamily="2" charset="0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Congenial Light" panose="02000503040000020004" pitchFamily="2" charset="0"/>
                <a:sym typeface="Wingdings" panose="05000000000000000000" pitchFamily="2" charset="2"/>
              </a:rPr>
              <a:t>companies</a:t>
            </a:r>
            <a:endParaRPr lang="de-DE" dirty="0">
              <a:latin typeface="Congenial Light" panose="02000503040000020004" pitchFamily="2" charset="0"/>
              <a:sym typeface="Wingdings" panose="05000000000000000000" pitchFamily="2" charset="2"/>
            </a:endParaRPr>
          </a:p>
          <a:p>
            <a:pPr lvl="1"/>
            <a:endParaRPr lang="de-DE" dirty="0">
              <a:latin typeface="Congenial Light" panose="02000503040000020004" pitchFamily="2" charset="0"/>
              <a:sym typeface="Wingdings" panose="05000000000000000000" pitchFamily="2" charset="2"/>
            </a:endParaRPr>
          </a:p>
          <a:p>
            <a:r>
              <a:rPr lang="de-DE" dirty="0" err="1">
                <a:latin typeface="Congenial Light" panose="02000503040000020004" pitchFamily="2" charset="0"/>
                <a:sym typeface="Wingdings" panose="05000000000000000000" pitchFamily="2" charset="2"/>
              </a:rPr>
              <a:t>advertise</a:t>
            </a:r>
            <a:r>
              <a:rPr lang="de-DE" dirty="0">
                <a:latin typeface="Congenial Light" panose="02000503040000020004" pitchFamily="2" charset="0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Congenial Light" panose="02000503040000020004" pitchFamily="2" charset="0"/>
                <a:sym typeface="Wingdings" panose="05000000000000000000" pitchFamily="2" charset="2"/>
              </a:rPr>
              <a:t>movies</a:t>
            </a:r>
            <a:r>
              <a:rPr lang="de-DE" dirty="0">
                <a:latin typeface="Congenial Light" panose="02000503040000020004" pitchFamily="2" charset="0"/>
                <a:sym typeface="Wingdings" panose="05000000000000000000" pitchFamily="2" charset="2"/>
              </a:rPr>
              <a:t>:</a:t>
            </a:r>
          </a:p>
          <a:p>
            <a:pPr lvl="1"/>
            <a:r>
              <a:rPr lang="de-DE" dirty="0" err="1">
                <a:latin typeface="Congenial Light" panose="02000503040000020004" pitchFamily="2" charset="0"/>
                <a:sym typeface="Wingdings" panose="05000000000000000000" pitchFamily="2" charset="2"/>
              </a:rPr>
              <a:t>movies</a:t>
            </a:r>
            <a:r>
              <a:rPr lang="de-DE" dirty="0">
                <a:latin typeface="Congenial Light" panose="02000503040000020004" pitchFamily="2" charset="0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Congenial Light" panose="02000503040000020004" pitchFamily="2" charset="0"/>
                <a:sym typeface="Wingdings" panose="05000000000000000000" pitchFamily="2" charset="2"/>
              </a:rPr>
              <a:t>that</a:t>
            </a:r>
            <a:r>
              <a:rPr lang="de-DE" dirty="0">
                <a:latin typeface="Congenial Light" panose="02000503040000020004" pitchFamily="2" charset="0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Congenial Light" panose="02000503040000020004" pitchFamily="2" charset="0"/>
                <a:sym typeface="Wingdings" panose="05000000000000000000" pitchFamily="2" charset="2"/>
              </a:rPr>
              <a:t>pay</a:t>
            </a:r>
            <a:r>
              <a:rPr lang="de-DE" dirty="0">
                <a:latin typeface="Congenial Light" panose="02000503040000020004" pitchFamily="2" charset="0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Congenial Light" panose="02000503040000020004" pitchFamily="2" charset="0"/>
                <a:sym typeface="Wingdings" panose="05000000000000000000" pitchFamily="2" charset="2"/>
              </a:rPr>
              <a:t>are</a:t>
            </a:r>
            <a:r>
              <a:rPr lang="de-DE" dirty="0">
                <a:latin typeface="Congenial Light" panose="02000503040000020004" pitchFamily="2" charset="0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Congenial Light" panose="02000503040000020004" pitchFamily="2" charset="0"/>
                <a:sym typeface="Wingdings" panose="05000000000000000000" pitchFamily="2" charset="2"/>
              </a:rPr>
              <a:t>prioritised</a:t>
            </a:r>
            <a:endParaRPr lang="de-DE" dirty="0">
              <a:latin typeface="Congenial Light" panose="02000503040000020004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40972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Recensione Io prima di te - Everyeye Cinema">
            <a:extLst>
              <a:ext uri="{FF2B5EF4-FFF2-40B4-BE49-F238E27FC236}">
                <a16:creationId xmlns:a16="http://schemas.microsoft.com/office/drawing/2014/main" id="{7A7B0F41-9EAD-05BC-BC34-0143E7E9B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28739"/>
            <a:ext cx="12191999" cy="811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C0F50A6-AFC6-D89E-4E6F-BD28962C4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>
                <a:latin typeface="Congenial Black" panose="020F0502020204030204" pitchFamily="2" charset="0"/>
              </a:rPr>
              <a:t>Epic – Tinder </a:t>
            </a:r>
            <a:r>
              <a:rPr lang="de-DE" dirty="0" err="1">
                <a:latin typeface="Congenial Black" panose="020F0502020204030204" pitchFamily="2" charset="0"/>
              </a:rPr>
              <a:t>for</a:t>
            </a:r>
            <a:r>
              <a:rPr lang="de-DE" dirty="0">
                <a:latin typeface="Congenial Black" panose="020F0502020204030204" pitchFamily="2" charset="0"/>
              </a:rPr>
              <a:t> </a:t>
            </a:r>
            <a:r>
              <a:rPr lang="de-DE" dirty="0" err="1">
                <a:latin typeface="Congenial Black" panose="020F0502020204030204" pitchFamily="2" charset="0"/>
              </a:rPr>
              <a:t>movies</a:t>
            </a:r>
            <a:endParaRPr lang="de-DE" dirty="0">
              <a:latin typeface="Congenial Black" panose="020F0502020204030204" pitchFamily="2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3E35BA-85A5-3F99-74F7-632DECEC0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de-DE" dirty="0" err="1">
                <a:latin typeface="Congenial Light" panose="02000503040000020004" pitchFamily="2" charset="0"/>
              </a:rPr>
              <a:t>Moviender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matches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you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with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the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best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movies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for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your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occasion</a:t>
            </a:r>
            <a:r>
              <a:rPr lang="de-DE" dirty="0">
                <a:latin typeface="Congenial Light" panose="02000503040000020004" pitchFamily="2" charset="0"/>
              </a:rPr>
              <a:t> and taste.</a:t>
            </a:r>
          </a:p>
          <a:p>
            <a:endParaRPr lang="de-DE" dirty="0">
              <a:latin typeface="Congenial Light" panose="02000503040000020004" pitchFamily="2" charset="0"/>
            </a:endParaRPr>
          </a:p>
          <a:p>
            <a:r>
              <a:rPr lang="de-DE" dirty="0" err="1">
                <a:latin typeface="Congenial Light" panose="02000503040000020004" pitchFamily="2" charset="0"/>
              </a:rPr>
              <a:t>Interactively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select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the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movies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you</a:t>
            </a:r>
            <a:r>
              <a:rPr lang="de-DE" dirty="0">
                <a:latin typeface="Congenial Light" panose="02000503040000020004" pitchFamily="2" charset="0"/>
              </a:rPr>
              <a:t> like </a:t>
            </a:r>
            <a:r>
              <a:rPr lang="de-DE" dirty="0" err="1">
                <a:latin typeface="Congenial Light" panose="02000503040000020004" pitchFamily="2" charset="0"/>
              </a:rPr>
              <a:t>by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swiping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left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or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right</a:t>
            </a:r>
            <a:r>
              <a:rPr lang="de-DE" dirty="0">
                <a:latin typeface="Congenial Light" panose="02000503040000020004" pitchFamily="2" charset="0"/>
              </a:rPr>
              <a:t> on </a:t>
            </a:r>
            <a:r>
              <a:rPr lang="de-DE" dirty="0" err="1">
                <a:latin typeface="Congenial Light" panose="02000503040000020004" pitchFamily="2" charset="0"/>
              </a:rPr>
              <a:t>the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movie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profile</a:t>
            </a:r>
            <a:r>
              <a:rPr lang="de-DE" dirty="0">
                <a:latin typeface="Congenial Light" panose="02000503040000020004" pitchFamily="2" charset="0"/>
              </a:rPr>
              <a:t>.</a:t>
            </a:r>
          </a:p>
          <a:p>
            <a:endParaRPr lang="de-DE" dirty="0">
              <a:latin typeface="Congenial Light" panose="02000503040000020004" pitchFamily="2" charset="0"/>
            </a:endParaRPr>
          </a:p>
          <a:p>
            <a:r>
              <a:rPr lang="de-DE" dirty="0" err="1">
                <a:latin typeface="Congenial Light" panose="02000503040000020004" pitchFamily="2" charset="0"/>
              </a:rPr>
              <a:t>Moviender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finds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the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perfect</a:t>
            </a:r>
            <a:r>
              <a:rPr lang="de-DE" dirty="0">
                <a:latin typeface="Congenial Light" panose="02000503040000020004" pitchFamily="2" charset="0"/>
              </a:rPr>
              <a:t> match </a:t>
            </a:r>
            <a:r>
              <a:rPr lang="de-DE" dirty="0" err="1">
                <a:latin typeface="Congenial Light" panose="02000503040000020004" pitchFamily="2" charset="0"/>
              </a:rPr>
              <a:t>for</a:t>
            </a:r>
            <a:r>
              <a:rPr lang="de-DE" dirty="0">
                <a:latin typeface="Congenial Light" panose="02000503040000020004" pitchFamily="2" charset="0"/>
              </a:rPr>
              <a:t> </a:t>
            </a:r>
            <a:r>
              <a:rPr lang="de-DE" dirty="0" err="1">
                <a:latin typeface="Congenial Light" panose="02000503040000020004" pitchFamily="2" charset="0"/>
              </a:rPr>
              <a:t>you</a:t>
            </a:r>
            <a:r>
              <a:rPr lang="de-DE" dirty="0">
                <a:latin typeface="Congenial Light" panose="02000503040000020004" pitchFamily="2" charset="0"/>
              </a:rPr>
              <a:t>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0604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3B8E60-2B40-A5F4-9C5F-6636C4AA6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ongenial Black" panose="02000503040000020004" pitchFamily="2" charset="0"/>
              </a:rPr>
              <a:t>Website </a:t>
            </a:r>
            <a:r>
              <a:rPr lang="de-DE" dirty="0" err="1">
                <a:latin typeface="Congenial Black" panose="02000503040000020004" pitchFamily="2" charset="0"/>
              </a:rPr>
              <a:t>demo</a:t>
            </a:r>
            <a:endParaRPr lang="de-DE" dirty="0">
              <a:latin typeface="Congenial Black" panose="02000503040000020004" pitchFamily="2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EE044477-5983-8D60-B3E4-80B6D2642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51" y="1825625"/>
            <a:ext cx="9710098" cy="4351338"/>
          </a:xfrm>
        </p:spPr>
      </p:pic>
    </p:spTree>
    <p:extLst>
      <p:ext uri="{BB962C8B-B14F-4D97-AF65-F5344CB8AC3E}">
        <p14:creationId xmlns:p14="http://schemas.microsoft.com/office/powerpoint/2010/main" val="1091966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0FE1FB-B411-92FC-F234-FCE209019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ongenial Black" panose="02000503040000020004" pitchFamily="2" charset="0"/>
              </a:rPr>
              <a:t>Model </a:t>
            </a:r>
            <a:r>
              <a:rPr lang="de-DE" dirty="0" err="1">
                <a:latin typeface="Congenial Black" panose="02000503040000020004" pitchFamily="2" charset="0"/>
              </a:rPr>
              <a:t>demo</a:t>
            </a:r>
            <a:endParaRPr lang="de-DE" dirty="0">
              <a:latin typeface="Congenial Black" panose="02000503040000020004" pitchFamily="2" charset="0"/>
            </a:endParaRP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2D3ABEA4-DB5E-39AF-3F7A-6242B00D73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451999"/>
            <a:ext cx="4461386" cy="4533490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AD79A2D-96F2-600C-E257-A03DD713F910}"/>
              </a:ext>
            </a:extLst>
          </p:cNvPr>
          <p:cNvSpPr txBox="1"/>
          <p:nvPr/>
        </p:nvSpPr>
        <p:spPr>
          <a:xfrm>
            <a:off x="6096000" y="1690688"/>
            <a:ext cx="483747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>
                <a:latin typeface="Congenial Light" panose="02000503040000020004" pitchFamily="2" charset="0"/>
              </a:rPr>
              <a:t>Proposal</a:t>
            </a:r>
            <a:r>
              <a:rPr lang="it-IT" sz="2800" dirty="0">
                <a:latin typeface="Congenial Light" panose="02000503040000020004" pitchFamily="2" charset="0"/>
              </a:rPr>
              <a:t>:</a:t>
            </a:r>
          </a:p>
          <a:p>
            <a:endParaRPr lang="it-IT" sz="2800" dirty="0">
              <a:latin typeface="Congenial Light" panose="02000503040000020004" pitchFamily="2" charset="0"/>
            </a:endParaRPr>
          </a:p>
          <a:p>
            <a:r>
              <a:rPr lang="it-IT" sz="2800" dirty="0">
                <a:latin typeface="Congenial Light" panose="02000503040000020004" pitchFamily="2" charset="0"/>
              </a:rPr>
              <a:t>Clustering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>
                <a:latin typeface="Congenial Light" panose="02000503040000020004" pitchFamily="2" charset="0"/>
              </a:rPr>
              <a:t>Rank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 err="1">
                <a:latin typeface="Congenial Light" panose="02000503040000020004" pitchFamily="2" charset="0"/>
              </a:rPr>
              <a:t>Number</a:t>
            </a:r>
            <a:r>
              <a:rPr lang="it-IT" sz="2800" dirty="0">
                <a:latin typeface="Congenial Light" panose="02000503040000020004" pitchFamily="2" charset="0"/>
              </a:rPr>
              <a:t> of </a:t>
            </a:r>
            <a:r>
              <a:rPr lang="it-IT" sz="2800" dirty="0" err="1">
                <a:latin typeface="Congenial Light" panose="02000503040000020004" pitchFamily="2" charset="0"/>
              </a:rPr>
              <a:t>votes</a:t>
            </a:r>
            <a:endParaRPr lang="it-IT" sz="2800" dirty="0">
              <a:latin typeface="Congenial Light" panose="0200050304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b="0" i="0" dirty="0" err="1">
                <a:effectLst/>
                <a:latin typeface="Congenial Light" panose="02000503040000020004" pitchFamily="2" charset="0"/>
              </a:rPr>
              <a:t>Timestamp</a:t>
            </a:r>
            <a:endParaRPr lang="it-IT" sz="2800" dirty="0">
              <a:latin typeface="Congenial Light" panose="0200050304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1214026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C3AB0-4149-A2E9-D20E-6F2E7EE11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643646-349E-B70C-3C4C-3437DB7D2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ongenial Black" panose="02000503040000020004" pitchFamily="2" charset="0"/>
              </a:rPr>
              <a:t>Model </a:t>
            </a:r>
            <a:r>
              <a:rPr lang="de-DE" dirty="0" err="1">
                <a:latin typeface="Congenial Black" panose="02000503040000020004" pitchFamily="2" charset="0"/>
              </a:rPr>
              <a:t>demo</a:t>
            </a:r>
            <a:endParaRPr lang="de-DE" dirty="0">
              <a:latin typeface="Congenial Black" panose="02000503040000020004" pitchFamily="2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A30C87A-8338-227D-0B97-3AF03506F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05042"/>
            <a:ext cx="7253748" cy="458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44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E3D65-7C76-75EF-5A2C-6CE78B071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03BA1C-73B4-3218-286C-FEA400C52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ongenial Black" panose="02000503040000020004" pitchFamily="2" charset="0"/>
              </a:rPr>
              <a:t>Model </a:t>
            </a:r>
            <a:r>
              <a:rPr lang="de-DE" dirty="0" err="1">
                <a:latin typeface="Congenial Black" panose="02000503040000020004" pitchFamily="2" charset="0"/>
              </a:rPr>
              <a:t>demo</a:t>
            </a:r>
            <a:endParaRPr lang="de-DE" dirty="0">
              <a:latin typeface="Congenial Black" panose="02000503040000020004" pitchFamily="2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DA7FBD4-AEB1-BA6C-B8D4-0859F5B36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83779"/>
            <a:ext cx="5523306" cy="348130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4321108-BFC9-9E63-591D-98B9380F4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781" y="2741516"/>
            <a:ext cx="5532309" cy="349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967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205</Words>
  <Application>Microsoft Office PowerPoint</Application>
  <PresentationFormat>Widescreen</PresentationFormat>
  <Paragraphs>43</Paragraphs>
  <Slides>12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9" baseType="lpstr">
      <vt:lpstr>Aptos</vt:lpstr>
      <vt:lpstr>Arial</vt:lpstr>
      <vt:lpstr>Calibri</vt:lpstr>
      <vt:lpstr>Calibri Light</vt:lpstr>
      <vt:lpstr>Congenial Black</vt:lpstr>
      <vt:lpstr>Congenial Light</vt:lpstr>
      <vt:lpstr>Office</vt:lpstr>
      <vt:lpstr>Sprint 1 - Moviender</vt:lpstr>
      <vt:lpstr>Product Vision</vt:lpstr>
      <vt:lpstr>Product Vision (still)</vt:lpstr>
      <vt:lpstr>Theme (how to get rich)</vt:lpstr>
      <vt:lpstr>Epic – Tinder for movies</vt:lpstr>
      <vt:lpstr>Website demo</vt:lpstr>
      <vt:lpstr>Model demo</vt:lpstr>
      <vt:lpstr>Model demo</vt:lpstr>
      <vt:lpstr>Model demo</vt:lpstr>
      <vt:lpstr>Model demo</vt:lpstr>
      <vt:lpstr>Model demo</vt:lpstr>
      <vt:lpstr>Let‘s revolutionise movie nights together!  Moviender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Tom Feldhausen</dc:creator>
  <cp:lastModifiedBy>Valentina Bertiato</cp:lastModifiedBy>
  <cp:revision>8</cp:revision>
  <dcterms:created xsi:type="dcterms:W3CDTF">2024-11-14T11:45:06Z</dcterms:created>
  <dcterms:modified xsi:type="dcterms:W3CDTF">2024-11-14T13:47:17Z</dcterms:modified>
</cp:coreProperties>
</file>